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2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6"/>
    <p:restoredTop sz="94621"/>
  </p:normalViewPr>
  <p:slideViewPr>
    <p:cSldViewPr snapToGrid="0" snapToObjects="1">
      <p:cViewPr varScale="1">
        <p:scale>
          <a:sx n="81" d="100"/>
          <a:sy n="81" d="100"/>
        </p:scale>
        <p:origin x="20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390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62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30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281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139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76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1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21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7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900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36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9BFA522-3954-6049-9D15-52F8A73EA0A8}" type="datetimeFigureOut">
              <a:rPr lang="en-US" smtClean="0"/>
              <a:t>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ADF1B35-1E02-4F41-B107-2C9697D39BAB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642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 err="1" smtClean="0"/>
              <a:t>Restaraunt</a:t>
            </a:r>
            <a:r>
              <a:rPr lang="en-US" sz="6600" dirty="0" smtClean="0"/>
              <a:t> Capacity Tracker:</a:t>
            </a:r>
            <a:br>
              <a:rPr lang="en-US" sz="6600" dirty="0" smtClean="0"/>
            </a:br>
            <a:r>
              <a:rPr lang="en-US" sz="6600" dirty="0" smtClean="0"/>
              <a:t>UI Improvements</a:t>
            </a:r>
            <a:endParaRPr lang="en-US" sz="6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424918"/>
          </a:xfrm>
          <a:ln w="28575">
            <a:solidFill>
              <a:srgbClr val="0070C0"/>
            </a:solidFill>
          </a:ln>
        </p:spPr>
        <p:txBody>
          <a:bodyPr>
            <a:normAutofit fontScale="47500" lnSpcReduction="20000"/>
          </a:bodyPr>
          <a:lstStyle/>
          <a:p>
            <a:endParaRPr lang="en-US" sz="3400" b="1" dirty="0" smtClean="0">
              <a:solidFill>
                <a:schemeClr val="tx1">
                  <a:lumMod val="85000"/>
                </a:schemeClr>
              </a:solidFill>
            </a:endParaRPr>
          </a:p>
          <a:p>
            <a:r>
              <a:rPr lang="en-US" sz="3400" b="1" dirty="0" smtClean="0">
                <a:solidFill>
                  <a:schemeClr val="tx1">
                    <a:lumMod val="85000"/>
                  </a:schemeClr>
                </a:solidFill>
              </a:rPr>
              <a:t>Olivia </a:t>
            </a:r>
            <a:r>
              <a:rPr lang="en-US" sz="3400" b="1" dirty="0">
                <a:solidFill>
                  <a:schemeClr val="tx1">
                    <a:lumMod val="85000"/>
                  </a:schemeClr>
                </a:solidFill>
              </a:rPr>
              <a:t>Zhang </a:t>
            </a:r>
          </a:p>
          <a:p>
            <a:r>
              <a:rPr lang="en-US" sz="3400" b="1" dirty="0">
                <a:solidFill>
                  <a:schemeClr val="tx1">
                    <a:lumMod val="85000"/>
                  </a:schemeClr>
                </a:solidFill>
              </a:rPr>
              <a:t>June 2, 2015</a:t>
            </a:r>
          </a:p>
          <a:p>
            <a:r>
              <a:rPr lang="en-US" sz="3400" b="1" dirty="0">
                <a:solidFill>
                  <a:schemeClr val="tx1">
                    <a:lumMod val="85000"/>
                  </a:schemeClr>
                </a:solidFill>
              </a:rPr>
              <a:t>Computer Systems research lab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33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25" y="286603"/>
            <a:ext cx="10574510" cy="5902162"/>
          </a:xfrm>
        </p:spPr>
      </p:pic>
      <p:sp>
        <p:nvSpPr>
          <p:cNvPr id="11" name="TextBox 10"/>
          <p:cNvSpPr txBox="1"/>
          <p:nvPr/>
        </p:nvSpPr>
        <p:spPr>
          <a:xfrm>
            <a:off x="1097280" y="3499945"/>
            <a:ext cx="2380593" cy="1477328"/>
          </a:xfrm>
          <a:prstGeom prst="rect">
            <a:avLst/>
          </a:prstGeom>
          <a:solidFill>
            <a:schemeClr val="bg1"/>
          </a:solidFill>
          <a:ln w="444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Opening Page: If required values left blank, application uses default values (“Fairfax” and “Sushi”)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3499945" y="3484179"/>
            <a:ext cx="1150883" cy="504497"/>
          </a:xfrm>
          <a:prstGeom prst="straightConnector1">
            <a:avLst/>
          </a:prstGeom>
          <a:ln w="444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0697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49" y="424620"/>
            <a:ext cx="10969120" cy="56316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813" y="1099930"/>
            <a:ext cx="1682609" cy="662609"/>
          </a:xfrm>
          <a:prstGeom prst="rect">
            <a:avLst/>
          </a:prstGeom>
          <a:ln w="76200">
            <a:solidFill>
              <a:srgbClr val="0070C0"/>
            </a:solidFill>
          </a:ln>
        </p:spPr>
      </p:pic>
      <p:cxnSp>
        <p:nvCxnSpPr>
          <p:cNvPr id="7" name="Straight Arrow Connector 6"/>
          <p:cNvCxnSpPr/>
          <p:nvPr/>
        </p:nvCxnSpPr>
        <p:spPr>
          <a:xfrm>
            <a:off x="2947422" y="1529660"/>
            <a:ext cx="2008891" cy="0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9711559" y="2396359"/>
            <a:ext cx="1866610" cy="923330"/>
          </a:xfrm>
          <a:prstGeom prst="rect">
            <a:avLst/>
          </a:prstGeom>
          <a:solidFill>
            <a:schemeClr val="bg1"/>
          </a:solidFill>
          <a:ln w="444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Links become bright blue when </a:t>
            </a:r>
            <a:r>
              <a:rPr lang="en-US" dirty="0" err="1" smtClean="0"/>
              <a:t>moused</a:t>
            </a:r>
            <a:r>
              <a:rPr lang="en-US" dirty="0" smtClean="0"/>
              <a:t> over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31508" y="1934694"/>
            <a:ext cx="1765306" cy="1200329"/>
          </a:xfrm>
          <a:prstGeom prst="rect">
            <a:avLst/>
          </a:prstGeom>
          <a:solidFill>
            <a:schemeClr val="bg1"/>
          </a:solidFill>
          <a:ln w="444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Expandable table to control number of results shown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80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160471" cy="39756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0471" y="2344038"/>
            <a:ext cx="6031529" cy="399715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505027" y="987354"/>
            <a:ext cx="4295494" cy="646331"/>
          </a:xfrm>
          <a:prstGeom prst="rect">
            <a:avLst/>
          </a:prstGeom>
          <a:noFill/>
          <a:ln w="317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Traffic toggle button; button changes text accordingly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55374" y="4342615"/>
            <a:ext cx="4704522" cy="923330"/>
          </a:xfrm>
          <a:prstGeom prst="rect">
            <a:avLst/>
          </a:prstGeom>
          <a:noFill/>
          <a:ln w="317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Route Calculation (automatic location currently is TJHSST) with detailed driving directions displayed directly underneat</a:t>
            </a:r>
            <a:r>
              <a:rPr lang="en-US" dirty="0"/>
              <a:t>h</a:t>
            </a:r>
          </a:p>
        </p:txBody>
      </p:sp>
      <p:cxnSp>
        <p:nvCxnSpPr>
          <p:cNvPr id="14" name="Straight Arrow Connector 13"/>
          <p:cNvCxnSpPr>
            <a:stCxn id="11" idx="1"/>
          </p:cNvCxnSpPr>
          <p:nvPr/>
        </p:nvCxnSpPr>
        <p:spPr>
          <a:xfrm flipH="1" flipV="1">
            <a:off x="4398579" y="599090"/>
            <a:ext cx="2106448" cy="711430"/>
          </a:xfrm>
          <a:prstGeom prst="straightConnector1">
            <a:avLst/>
          </a:prstGeom>
          <a:ln w="444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5451803" y="3231931"/>
            <a:ext cx="2509783" cy="1570777"/>
          </a:xfrm>
          <a:prstGeom prst="straightConnector1">
            <a:avLst/>
          </a:prstGeom>
          <a:ln w="444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459896" y="4522831"/>
            <a:ext cx="2461448" cy="340715"/>
          </a:xfrm>
          <a:prstGeom prst="straightConnector1">
            <a:avLst/>
          </a:prstGeom>
          <a:ln w="444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10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78" y="286603"/>
            <a:ext cx="10562535" cy="59634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117496" y="1845734"/>
            <a:ext cx="1842052" cy="646331"/>
          </a:xfrm>
          <a:prstGeom prst="rect">
            <a:avLst/>
          </a:prstGeom>
          <a:solidFill>
            <a:schemeClr val="bg1"/>
          </a:solidFill>
          <a:ln w="3492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Detailed driving instructions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8418786" y="2492065"/>
            <a:ext cx="1497724" cy="2269121"/>
          </a:xfrm>
          <a:prstGeom prst="straightConnector1">
            <a:avLst/>
          </a:prstGeom>
          <a:ln w="412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108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86603"/>
            <a:ext cx="10058400" cy="55423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43545" y="1737360"/>
            <a:ext cx="2112580" cy="1200329"/>
          </a:xfrm>
          <a:prstGeom prst="rect">
            <a:avLst/>
          </a:prstGeom>
          <a:solidFill>
            <a:schemeClr val="bg1"/>
          </a:solidFill>
          <a:ln w="44450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Option to toggle between route view and nearby traffic view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8056179" y="1011981"/>
            <a:ext cx="1387366" cy="955054"/>
          </a:xfrm>
          <a:prstGeom prst="straightConnector1">
            <a:avLst/>
          </a:prstGeom>
          <a:ln w="444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9443545" y="966260"/>
            <a:ext cx="233329" cy="786865"/>
          </a:xfrm>
          <a:prstGeom prst="straightConnector1">
            <a:avLst/>
          </a:prstGeom>
          <a:ln w="444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303503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27</TotalTime>
  <Words>86</Words>
  <Application>Microsoft Macintosh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Calibri</vt:lpstr>
      <vt:lpstr>Calibri Light</vt:lpstr>
      <vt:lpstr>Retrospect</vt:lpstr>
      <vt:lpstr>Restaraunt Capacity Tracker: UI Improvements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Restaraunt Capacity Tracker: UI Improvements</dc:title>
  <dc:creator>Olivia Zhang</dc:creator>
  <cp:lastModifiedBy>Olivia Zhang</cp:lastModifiedBy>
  <cp:revision>4</cp:revision>
  <dcterms:created xsi:type="dcterms:W3CDTF">2016-02-01T06:51:01Z</dcterms:created>
  <dcterms:modified xsi:type="dcterms:W3CDTF">2016-02-01T07:18:54Z</dcterms:modified>
</cp:coreProperties>
</file>

<file path=docProps/thumbnail.jpeg>
</file>